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09.09.2024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09.09.2024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BCI9y1J6M_AXHg" TargetMode="External"/><Relationship Id="rId2" Type="http://schemas.openxmlformats.org/officeDocument/2006/relationships/hyperlink" Target="https://&#1089;&#1072;&#1085;&#1097;&#1080;&#1090;.&#1088;&#1091;&#1089;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urmanpotrebnadzor.ru" TargetMode="External"/><Relationship Id="rId2" Type="http://schemas.openxmlformats.org/officeDocument/2006/relationships/hyperlink" Target="https://docs.google.com/forms/d/144tsbfhw_k3djk11kns8myfi_exrqu1b_hw-vsn5694/edi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/>
            <a:r>
              <a:t>Анонс акции «Диктант здоровья»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Для размещения в доступных для ознакомления местах, включая школьные столовые, библиотеки., сайты образовательных организаций, в социальных сетях. </a:t>
            </a:r>
          </a:p>
        </p:txBody>
      </p:sp>
      <p:pic>
        <p:nvPicPr>
          <p:cNvPr id="80" name="Picture 80"/>
          <p:cNvPicPr>
            <a:picLocks noGrp="1"/>
          </p:cNvPicPr>
          <p:nvPr>
            <p:ph type="body" idx="1"/>
          </p:nvPr>
        </p:nvPicPr>
        <p:blipFill>
          <a:blip r:embed="rId2"/>
          <a:srcRect t="12500" b="12500"/>
          <a:stretch/>
        </p:blipFill>
        <p:spPr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1792288" y="4941168"/>
            <a:ext cx="5486400" cy="1231031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1800"/>
              <a:t>Ссылка на QR-код ведёт на </a:t>
            </a:r>
            <a:r>
              <a:rPr sz="1800" u="sng">
                <a:solidFill>
                  <a:srgbClr val="0000FF"/>
                </a:solidFill>
                <a:hlinkClick r:id="rId2"/>
              </a:rPr>
              <a:t>санщит.рус</a:t>
            </a:r>
            <a:r>
              <a:rPr sz="1800"/>
              <a:t> на страницу, где 16.09 появится ссылка на диктант. </a:t>
            </a:r>
            <a:r>
              <a:rPr sz="1800" u="sng">
                <a:solidFill>
                  <a:srgbClr val="0000FF"/>
                </a:solidFill>
                <a:hlinkClick r:id="rId3"/>
              </a:rPr>
              <a:t>https://disk.yandex.ru/i/BCI9y1J6M_AXHg</a:t>
            </a:r>
            <a:endParaRPr sz="1800"/>
          </a:p>
        </p:txBody>
      </p:sp>
      <p:pic>
        <p:nvPicPr>
          <p:cNvPr id="84" name="Picture 84"/>
          <p:cNvPicPr>
            <a:picLocks noGrp="1"/>
          </p:cNvPicPr>
          <p:nvPr>
            <p:ph type="body" idx="1"/>
          </p:nvPr>
        </p:nvPicPr>
        <p:blipFill>
          <a:blip r:embed="rId4"/>
          <a:srcRect t="12500" b="12500"/>
          <a:stretch/>
        </p:blipFill>
        <p:spPr>
          <a:xfrm>
            <a:off x="1792288" y="908719"/>
            <a:ext cx="5486400" cy="38188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23528" y="2708920"/>
            <a:ext cx="8640959" cy="3744416"/>
          </a:xfrm>
          <a:prstGeom prst="rect">
            <a:avLst/>
          </a:prstGeom>
        </p:spPr>
        <p:txBody>
          <a:bodyPr>
            <a:normAutofit fontScale="90000"/>
          </a:bodyPr>
          <a:lstStyle>
            <a:defPPr/>
            <a:lvl1pPr lvl="0"/>
          </a:lstStyle>
          <a:p>
            <a:pPr algn="r"/>
            <a:r>
              <a:rPr dirty="0"/>
              <a:t> </a:t>
            </a:r>
            <a:r>
              <a:rPr sz="3600" u="sng" dirty="0">
                <a:solidFill>
                  <a:srgbClr val="0000FF"/>
                </a:solidFill>
                <a:hlinkClick r:id="rId2"/>
              </a:rPr>
              <a:t>https://docs.google.com/forms/d/144tsbfhw_k3djk11kns8myfi_exrqu1b_hw-vsn5694/edit</a:t>
            </a:r>
            <a:r>
              <a:rPr sz="3600" dirty="0"/>
              <a:t>-  </a:t>
            </a:r>
            <a:r>
              <a:rPr sz="3600" dirty="0" err="1">
                <a:solidFill>
                  <a:srgbClr val="FF0000"/>
                </a:solidFill>
              </a:rPr>
              <a:t>ссылка</a:t>
            </a:r>
            <a:r>
              <a:rPr sz="3600" dirty="0">
                <a:solidFill>
                  <a:srgbClr val="FF0000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на</a:t>
            </a:r>
            <a:r>
              <a:rPr sz="3600" dirty="0">
                <a:solidFill>
                  <a:srgbClr val="FF0000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шаблон</a:t>
            </a:r>
            <a:r>
              <a:rPr sz="3600" dirty="0">
                <a:solidFill>
                  <a:srgbClr val="FF0000"/>
                </a:solidFill>
              </a:rPr>
              <a:t> </a:t>
            </a:r>
            <a:r>
              <a:rPr sz="3600" dirty="0" err="1">
                <a:solidFill>
                  <a:srgbClr val="FF0000"/>
                </a:solidFill>
              </a:rPr>
              <a:t>отчёта</a:t>
            </a:r>
            <a:r>
              <a:rPr sz="3600" dirty="0">
                <a:solidFill>
                  <a:srgbClr val="FF0000"/>
                </a:solidFill>
              </a:rPr>
              <a:t>.</a:t>
            </a:r>
            <a:br>
              <a:rPr sz="3600" dirty="0"/>
            </a:br>
            <a:r>
              <a:rPr sz="3600" dirty="0" err="1">
                <a:solidFill>
                  <a:srgbClr val="0046D2"/>
                </a:solidFill>
              </a:rPr>
              <a:t>Сроки</a:t>
            </a:r>
            <a:r>
              <a:rPr sz="3600" dirty="0">
                <a:solidFill>
                  <a:srgbClr val="0046D2"/>
                </a:solidFill>
              </a:rPr>
              <a:t> </a:t>
            </a:r>
            <a:r>
              <a:rPr sz="3600" dirty="0" err="1">
                <a:solidFill>
                  <a:srgbClr val="0046D2"/>
                </a:solidFill>
              </a:rPr>
              <a:t>представления</a:t>
            </a:r>
            <a:r>
              <a:rPr sz="3600" dirty="0">
                <a:solidFill>
                  <a:srgbClr val="0046D2"/>
                </a:solidFill>
              </a:rPr>
              <a:t> </a:t>
            </a:r>
            <a:r>
              <a:rPr sz="3600" dirty="0" err="1">
                <a:solidFill>
                  <a:srgbClr val="0046D2"/>
                </a:solidFill>
              </a:rPr>
              <a:t>отчёта</a:t>
            </a:r>
            <a:r>
              <a:rPr sz="3600" dirty="0">
                <a:solidFill>
                  <a:srgbClr val="0046D2"/>
                </a:solidFill>
              </a:rPr>
              <a:t>:</a:t>
            </a:r>
            <a:br>
              <a:rPr sz="3600" dirty="0">
                <a:solidFill>
                  <a:srgbClr val="FF0000"/>
                </a:solidFill>
              </a:rPr>
            </a:br>
            <a:r>
              <a:rPr sz="3600" dirty="0">
                <a:solidFill>
                  <a:srgbClr val="FF0000"/>
                </a:solidFill>
              </a:rPr>
              <a:t>18 </a:t>
            </a:r>
            <a:r>
              <a:rPr sz="3600" dirty="0" err="1">
                <a:solidFill>
                  <a:srgbClr val="FF0000"/>
                </a:solidFill>
              </a:rPr>
              <a:t>сентября</a:t>
            </a:r>
            <a:r>
              <a:rPr sz="3600" dirty="0">
                <a:solidFill>
                  <a:srgbClr val="FF0000"/>
                </a:solidFill>
              </a:rPr>
              <a:t> 2024 </a:t>
            </a:r>
            <a:r>
              <a:rPr sz="3600" dirty="0" err="1">
                <a:solidFill>
                  <a:srgbClr val="FF0000"/>
                </a:solidFill>
              </a:rPr>
              <a:t>года</a:t>
            </a:r>
            <a:r>
              <a:rPr sz="3600" dirty="0">
                <a:solidFill>
                  <a:srgbClr val="FF0000"/>
                </a:solidFill>
              </a:rPr>
              <a:t> - </a:t>
            </a:r>
            <a:r>
              <a:rPr sz="3600" dirty="0" err="1">
                <a:solidFill>
                  <a:srgbClr val="0046D2"/>
                </a:solidFill>
              </a:rPr>
              <a:t>промежуточный</a:t>
            </a:r>
            <a:r>
              <a:rPr sz="3600" dirty="0">
                <a:solidFill>
                  <a:srgbClr val="0046D2"/>
                </a:solidFill>
              </a:rPr>
              <a:t>.</a:t>
            </a:r>
            <a:br>
              <a:rPr sz="3600" dirty="0">
                <a:solidFill>
                  <a:srgbClr val="0046D2"/>
                </a:solidFill>
              </a:rPr>
            </a:br>
            <a:r>
              <a:rPr sz="3600" dirty="0">
                <a:solidFill>
                  <a:srgbClr val="FF0000"/>
                </a:solidFill>
              </a:rPr>
              <a:t>23 </a:t>
            </a:r>
            <a:r>
              <a:rPr sz="3600" dirty="0" err="1">
                <a:solidFill>
                  <a:srgbClr val="FF0000"/>
                </a:solidFill>
              </a:rPr>
              <a:t>сентября</a:t>
            </a:r>
            <a:r>
              <a:rPr sz="3600" dirty="0">
                <a:solidFill>
                  <a:srgbClr val="FF0000"/>
                </a:solidFill>
              </a:rPr>
              <a:t> 2024 </a:t>
            </a:r>
            <a:r>
              <a:rPr sz="3600" dirty="0" err="1">
                <a:solidFill>
                  <a:srgbClr val="FF0000"/>
                </a:solidFill>
              </a:rPr>
              <a:t>года</a:t>
            </a:r>
            <a:r>
              <a:rPr sz="3600" dirty="0">
                <a:solidFill>
                  <a:srgbClr val="FF0000"/>
                </a:solidFill>
              </a:rPr>
              <a:t> - </a:t>
            </a:r>
            <a:r>
              <a:rPr sz="3600" dirty="0" err="1">
                <a:solidFill>
                  <a:srgbClr val="0046D2"/>
                </a:solidFill>
              </a:rPr>
              <a:t>итоговый</a:t>
            </a:r>
            <a:r>
              <a:rPr sz="3600" dirty="0">
                <a:solidFill>
                  <a:srgbClr val="0046D2"/>
                </a:solidFill>
              </a:rPr>
              <a:t>.</a:t>
            </a:r>
            <a:br>
              <a:rPr sz="3600" dirty="0">
                <a:solidFill>
                  <a:srgbClr val="FF0000"/>
                </a:solidFill>
              </a:rPr>
            </a:br>
            <a:r>
              <a:rPr sz="3600" dirty="0">
                <a:solidFill>
                  <a:srgbClr val="FF0000"/>
                </a:solidFill>
              </a:rPr>
              <a:t> </a:t>
            </a:r>
            <a:br>
              <a:rPr sz="3600" dirty="0"/>
            </a:br>
            <a:endParaRPr sz="3600" dirty="0"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22313" y="476673"/>
            <a:ext cx="7772400" cy="2520280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r>
              <a:rPr sz="3200" u="sng" dirty="0">
                <a:solidFill>
                  <a:srgbClr val="0000FF"/>
                </a:solidFill>
                <a:hlinkClick r:id="rId3"/>
              </a:rPr>
              <a:t>info@murmanpotrebnadzor.ru</a:t>
            </a:r>
            <a:r>
              <a:rPr sz="3200" dirty="0"/>
              <a:t>. </a:t>
            </a:r>
            <a:r>
              <a:rPr sz="3200" b="1" dirty="0">
                <a:solidFill>
                  <a:srgbClr val="FF0000"/>
                </a:solidFill>
              </a:rPr>
              <a:t>– </a:t>
            </a:r>
            <a:r>
              <a:rPr sz="3200" b="1" dirty="0" err="1">
                <a:solidFill>
                  <a:srgbClr val="FF0000"/>
                </a:solidFill>
              </a:rPr>
              <a:t>адрес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для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отправки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ссылок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по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размещению</a:t>
            </a:r>
            <a:r>
              <a:rPr sz="3200" b="1" dirty="0">
                <a:solidFill>
                  <a:srgbClr val="FF0000"/>
                </a:solidFill>
              </a:rPr>
              <a:t> в </a:t>
            </a:r>
            <a:r>
              <a:rPr sz="3200" b="1" dirty="0" err="1">
                <a:solidFill>
                  <a:srgbClr val="FF0000"/>
                </a:solidFill>
              </a:rPr>
              <a:t>соцсетях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информации</a:t>
            </a:r>
            <a:r>
              <a:rPr sz="3200" b="1" dirty="0">
                <a:solidFill>
                  <a:srgbClr val="FF0000"/>
                </a:solidFill>
              </a:rPr>
              <a:t> о </a:t>
            </a:r>
            <a:r>
              <a:rPr sz="3200" b="1" dirty="0" err="1">
                <a:solidFill>
                  <a:srgbClr val="FF0000"/>
                </a:solidFill>
              </a:rPr>
              <a:t>проведении</a:t>
            </a:r>
            <a:r>
              <a:rPr sz="3200" b="1" dirty="0">
                <a:solidFill>
                  <a:srgbClr val="FF0000"/>
                </a:solidFill>
              </a:rPr>
              <a:t> «</a:t>
            </a:r>
            <a:r>
              <a:rPr sz="3200" b="1" dirty="0" err="1">
                <a:solidFill>
                  <a:srgbClr val="FF0000"/>
                </a:solidFill>
              </a:rPr>
              <a:t>Диктанта</a:t>
            </a:r>
            <a:r>
              <a:rPr sz="3200" b="1" dirty="0">
                <a:solidFill>
                  <a:srgbClr val="FF0000"/>
                </a:solidFill>
              </a:rPr>
              <a:t> </a:t>
            </a:r>
            <a:r>
              <a:rPr sz="3200" b="1" dirty="0" err="1">
                <a:solidFill>
                  <a:srgbClr val="FF0000"/>
                </a:solidFill>
              </a:rPr>
              <a:t>здоровья</a:t>
            </a:r>
            <a:r>
              <a:rPr sz="3200" b="1" dirty="0">
                <a:solidFill>
                  <a:srgbClr val="FF0000"/>
                </a:solidFill>
              </a:rPr>
              <a:t>»</a:t>
            </a:r>
          </a:p>
          <a:p>
            <a:endParaRPr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36</TotalTime>
  <Words>132</Words>
  <Application>Microsoft Office PowerPoint</Application>
  <DocSecurity>0</DocSecurity>
  <PresentationFormat>Экран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Анонс акции «Диктант здоровья»</vt:lpstr>
      <vt:lpstr>Презентация PowerPoint</vt:lpstr>
      <vt:lpstr> https://docs.google.com/forms/d/144tsbfhw_k3djk11kns8myfi_exrqu1b_hw-vsn5694/edit-  ссылка на шаблон отчёта. Сроки представления отчёта: 18 сентября 2024 года - промежуточный. 23 сентября 2024 года - итоговый.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Анонс акции «Диктант здоровья»</dc:title>
  <cp:lastModifiedBy>mk04</cp:lastModifiedBy>
  <cp:revision>3</cp:revision>
  <dcterms:modified xsi:type="dcterms:W3CDTF">2024-09-11T12:55:39Z</dcterms:modified>
</cp:coreProperties>
</file>