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E86-C4DC-400D-9479-EE27F182333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CD2-383D-4C5F-AC83-39E8E2255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E86-C4DC-400D-9479-EE27F182333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CD2-383D-4C5F-AC83-39E8E2255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E86-C4DC-400D-9479-EE27F182333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CD2-383D-4C5F-AC83-39E8E2255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E86-C4DC-400D-9479-EE27F182333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CD2-383D-4C5F-AC83-39E8E2255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E86-C4DC-400D-9479-EE27F182333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CD2-383D-4C5F-AC83-39E8E2255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E86-C4DC-400D-9479-EE27F182333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CD2-383D-4C5F-AC83-39E8E2255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E86-C4DC-400D-9479-EE27F182333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CD2-383D-4C5F-AC83-39E8E2255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E86-C4DC-400D-9479-EE27F182333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CD2-383D-4C5F-AC83-39E8E2255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E86-C4DC-400D-9479-EE27F182333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CD2-383D-4C5F-AC83-39E8E2255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E86-C4DC-400D-9479-EE27F182333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CD2-383D-4C5F-AC83-39E8E2255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E86-C4DC-400D-9479-EE27F182333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CD2-383D-4C5F-AC83-39E8E2255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80E86-C4DC-400D-9479-EE27F182333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03CD2-383D-4C5F-AC83-39E8E22556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shkolniki.com/" TargetMode="External"/><Relationship Id="rId2" Type="http://schemas.openxmlformats.org/officeDocument/2006/relationships/hyperlink" Target="http://www.raskraska.com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olopuz.org/" TargetMode="External"/><Relationship Id="rId2" Type="http://schemas.openxmlformats.org/officeDocument/2006/relationships/hyperlink" Target="https://chudo-udo.info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zvitierebenka.com/" TargetMode="External"/><Relationship Id="rId2" Type="http://schemas.openxmlformats.org/officeDocument/2006/relationships/hyperlink" Target="https://www.igraemsa.ru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ochemu4ka.ru/" TargetMode="External"/><Relationship Id="rId2" Type="http://schemas.openxmlformats.org/officeDocument/2006/relationships/hyperlink" Target="http://razvitiedetei.info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6408712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Чем занять ребёнка во время самоизоляции?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5013176"/>
            <a:ext cx="568863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Варианты развивающих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 и занятий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Беби Бон теперь разговаривает! Интерактивные детские куклы от Zapf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0457">
            <a:off x="1260835" y="2912019"/>
            <a:ext cx="2973267" cy="30963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Кубики и куклы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 игры невозможно представить без обычных кукол, кубиков и разных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Такие игры развивают логику, мышление, фантазию, мелкую моторику, даже самостоятельность. Задача взрослого – следовать логике малыша. Он сам расскажет, что он хочет.</a:t>
            </a:r>
          </a:p>
        </p:txBody>
      </p:sp>
      <p:pic>
        <p:nvPicPr>
          <p:cNvPr id="5122" name="Picture 2" descr="Набор Кубики для всех, развивающая настольная игра для детей 3-12 л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4075212" cy="3760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Для совместных игр с ребёнком также подойдут различные подручные материалы, главное проявить фантазию! 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Учим буквы с помощью гречки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Уж чего-чего, а гречки сейчас в каждом доме большие запасы. Один килограмм пусть пойдет на развитие малыша. В небольшую коробку насыпаем тонкий слой гречки, выдаём ребёнку любую ручку или фломастер, ставим перед ним шаблон буквы, и пусть воспроизводит букву на гречневом пространстве.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можно предложить ребёнку выложить любой рисунок используя разные виды круп. Главное всё делать под контролем взрослого.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Считаем или собираем что-то на скорость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на что упадет ваш взгляд можно превратить в игровое снаряжение. Главное, что это были мелкие предметы, и их было много. Цель - собрать что-либо на скорость в течение одной минуты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Забросьте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большее количество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игрушек в корзину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Собирайте карамельки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китайскими палочками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кто больше?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самую высокую башню из пластиковых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стаканчиков.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Сосчитайте все предметы круглой формы на кухне.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т.д., всё зависит только от вашей фантазии.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Домашняя канатная дорога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Натяните несколько верёвок между ножками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стульев,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объясните ребенку, что теперь это ваша канатная дорога. Возьмите вешалку с прищепками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кабинка на вашей канатной дороге. Мягкие игрушки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ваши пассажиры. А ваш малыш - теперь главный на этой станции.</a:t>
            </a:r>
          </a:p>
          <a:p>
            <a:pPr algn="just"/>
            <a:endParaRPr lang="ru-RU" dirty="0"/>
          </a:p>
        </p:txBody>
      </p:sp>
      <p:pic>
        <p:nvPicPr>
          <p:cNvPr id="2050" name="Picture 2" descr="15. Домашняя канатная дорога | Детские игры, Дети играют 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8180">
            <a:off x="5220072" y="2780928"/>
            <a:ext cx="3249001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Играем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«Игры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ничего»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Есть игры, в которые можно играть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«без ничего».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них нужно либо одно воображение, либо самые простые вещи. На первый взгляд, такие игры покажутся глупыми, но на самом деле они отлично развивают пространственное воображение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возможность запоминать и представлять несуществующее.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Альтернативный теннис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Вам нужны две картонных или пластиковых тарелки, к донышку каждой из них крепим скотчем по линейке - готовы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«ракетки».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Вместо мячика - воздушный шарик. Играем и смеемся.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бег с яйцом в ложке - Сток картинки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2752328" cy="4128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5689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Детское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сумо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Дети надевают папины футболки, запихивают под них подушки и устраивают борьбу и сталкивание животами.</a:t>
            </a:r>
          </a:p>
          <a:p>
            <a:pPr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Бег с яйцом.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Шарик от пинг-понга или контейнер от киндер-сюрприза кладем в ложку и бегаем по квартире, стараясь не уронить «яйцо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86104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Главное соблюдайте технику безопасности!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61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Рисовальный диктант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дети любят рисовать, но чтобы их творчество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переключилось на всю столешницу и стены, а за рисованием он смог просидеть дольше, чем пять минут, давайте рисовальные задания. Делайте это в виде сказки.</a:t>
            </a:r>
          </a:p>
          <a:p>
            <a:pPr algn="just"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Расскажите ребенку историю, которую он должен проиллюстрировать. Например,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полянке сидит медвежонок, возле него стоит домик с синей крышей и желтыми стенами, а рядом с домиком растет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ромашка».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ему было легче начать рисовать, нарисуйте медвежонка сами, а дальше пусть продолжает малыш сам.</a:t>
            </a:r>
          </a:p>
          <a:p>
            <a:pPr algn="just"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Когда по вашей сказке рисунок готов, ребенок может продолжить и дорисовать ее самостоятельно. Так он будет учиться фантазировать и станет словесно выражать то, что хочет изобразить.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Детектив в темноте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Когда родители рядом, легко побороть разные страхи, тот же страх темноты. А справиться с этим помогут обычный фонарик и несколько интересных заданий. Во время таких тренировок ребенок не только перестанет бояться заходить в темную комнату, но и будет учиться ориентироваться в непривычных для него условиях.</a:t>
            </a:r>
          </a:p>
          <a:p>
            <a:pPr algn="just"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игры выдайте малышу фонарик, включите в комнате приглушенный свет. Пусть маленький детектив при свете фонарика найдет загаданные ему предметы. Для начала они должны быть большими — подушка, большая мягкая игрушка, бокс с конструктором и т. д. После того как он научится ориентироваться в сумерках, спрячьте меньший по размеру предмет. Например, засуньте его под одеяло.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Мамина помощница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любят помогать на кухне. Но часто такая помощь бывает либо опасной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любят резать, подходить к горячей плите либо затягивают процесс приготовления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Занять ребенка на некоторое время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помогут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«взрослые»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задачи. Кроме того, такие игры помогут развить усидчивость и мелкую моторику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Вариант занятия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кухне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сделать украшения из бакалеи. Для этого понадобятся макароны с широким отверстием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внутри. Предложите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ребенку сделать бусы или браслет. Дайте ему шнурок с твердым кончиком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того чтобы было удобно протягивать через макароны. Покажите, как нужно нанизывать. Можно усложнить задание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сказать, как нужно чередовать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3837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Собери все подарки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Эта игра не только развивает в ребенке настойчивость, но и учит считать. Расскажите ему, что утром к вам приходили ежик и зайчик и принесли подарки. Только пока несли, растеряли их по всей комнате. Сами же заранее спрячьте в доступных и безопасных для ребенка местах яблоки, конфеты, грецкие орехи и т. д. Предложите малышу их найти. Но договоритесь, что пробовать угощения можно будет только тогда, когда он соберет пять, семь или десять презентов.</a:t>
            </a:r>
          </a:p>
          <a:p>
            <a:pPr algn="just"/>
            <a:endParaRPr lang="ru-RU" dirty="0"/>
          </a:p>
        </p:txBody>
      </p:sp>
      <p:sp>
        <p:nvSpPr>
          <p:cNvPr id="29698" name="AutoShape 2" descr="ᐈ Картинка подарочек фотографии, фотография подарок | скачать н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ᐈ Картинка подарочек фотографии, фотография подарок | скачать н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ᐈ Картинка подарочек фотографии, фотография подарок | скачать н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ᐈ Картинка подарочек фотографии, фотография подарок | скачать н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Подарок на новый год | Пикаб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295232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Ситуация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меняется ежедневно, все больше людей оказываются в самоизоляции. Но родителей, оказавшихся на карантине с детьми, больше волнует не перспектива вынужденного сидения в четырех стенах, а то, чем занять в это время детей. Предстоящие "каникулы строгого режима" большинство мам и пап воспринимают как испытание: ведь если не каждому взрослому просто пережить несколько недель изоляции, что говорить про детей?</a:t>
            </a:r>
          </a:p>
          <a:p>
            <a:pPr indent="360363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общаться со сверстниками, не гулять на детской площадке, не ходить в спортивную секцию, в кружки, в сад, а еще - видеть рядом маму или папу, постоянно занятых рабочими делами, - ситуация, которая вряд ли обрадует ребенка.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360363" fontAlgn="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Чем же занять малыша, чтобы свободное время провести с пользой?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Полезные перевозки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Эта игра учит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внимательности. Поставьте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одном конце кухни несколько кастрюль, а в другом разложите разную бакалею по прозрачным пакетам (удобно брать довольно крупные сыпучие продукты: фасоль, вермишель, чечевицу и т. д.).</a:t>
            </a:r>
          </a:p>
          <a:p>
            <a:pPr algn="just"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Ребенок должен "подъехать" на грузовике (или с коляской для кукол) к пакетикам с продуктами — это будут мешки с урожаем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 одному перевезти их к кастрюлям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будет склад. Подъехав к "складу", ребенок должен развязать пакетик и высыпать крупу в соответствующую кастрюлю. Важно не перепутать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предупредите малыша, что из того, что он привезет "на склад", будет готовиться обед.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96752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интернете существует множество </a:t>
            </a:r>
            <a:r>
              <a:rPr lang="ru-RU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- ресурсов 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для детей от 3 лет с развивающими играми или занятиями на бесплатной основе. На сайтах необходимо зарегистрироваться, указать пол и возраст ребёнка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363"/>
            <a:endParaRPr lang="ru-RU" sz="28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Предлагаем вашему внимание некоторые из них: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Раскраски.</a:t>
            </a: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Этот сайт посвящен только раскраскам. Раскраски на любой вкус и для детей всех возрастов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мультфильмов, из фильмов, из сказок, комиксов и передач. Для девочек и для мальчиков. Все они доступны для печати на листах А4 или для раскраски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http://www.raskraska.com/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Сайт Дошкольники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Тут много полезной информации для детей и родителей: детские песни, кроссворды, стихи для детей, мультфильмы для детей, обучение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дошкольников, игры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http://www.doshkolniki.com/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Детский портал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Чудо-Юдо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Это безопасное пространство для детей, где они могут общаться, находить друзей, смотреть мультфильмы и скачивать полезные материалы для распечатки на принтере. </a:t>
            </a:r>
          </a:p>
          <a:p>
            <a:pPr algn="just"/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https://chudo-udo.info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Развивающие игры для вашего голопуза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- так называется сайт с небольшим количеством ярких,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малышам и содержательных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флеш-игр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Игры представлены в разделах "Алфавит", "Цифры", "Логические", "Внимание и память", "Пазлы".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://golopuz.org/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6409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«Играемся»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еще один сайт с обучающими бесплатными играми для детей. Игры разбиты на категории: на внимание и память, на логику и мышление, загадки и ребусы, пазлы, для малышей и другие. Реклама на сайте есть, но при правильном обращении со страницей ребенок может ее не заметить. </a:t>
            </a:r>
          </a:p>
          <a:p>
            <a:pPr algn="just"/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https://www.igraemsa.ru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«Развитие ребенка»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старожил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 - пространстве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детей и родителей.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сайте много развивающих карточек и раскрасок для распечатывания.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://www.razvitierebenka.com/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Развитие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максимально лаконичное и понятное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Сайт полон конкретных практических рецептов: как научить пересказывать текст, научить вырезать ножницами, писать цифры, организовать веселый день рождения и многое другое.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://razvitiedetei.info/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Придумать со своими детьми и их друзьями развивающие праздники, стенгазеты и различные обучающие активности вам поможет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«Почемучка»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этом сайте много конкурсов для родителей и детей, есть своя библиотека и даже музыка и мультфильмы.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://pochemu4ka.ru/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28800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 время карантина </a:t>
            </a:r>
            <a:endParaRPr lang="ru-RU" sz="4800" b="1" i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берегите </a:t>
            </a:r>
            <a:r>
              <a:rPr lang="ru-RU" sz="4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себя, своё здоровье </a:t>
            </a:r>
            <a:endParaRPr lang="ru-RU" sz="4800" b="1" i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здоровье своих близких!</a:t>
            </a:r>
            <a:endParaRPr lang="ru-RU" sz="48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Пазлы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Начинать собирать пазлы можно уже с 2-3 лет. Это развивает логику.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Пазлы для детей — читать статью в Игромагази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140968"/>
            <a:ext cx="3209925" cy="3333750"/>
          </a:xfrm>
          <a:prstGeom prst="rect">
            <a:avLst/>
          </a:prstGeom>
          <a:noFill/>
        </p:spPr>
      </p:pic>
      <p:pic>
        <p:nvPicPr>
          <p:cNvPr id="12292" name="Picture 4" descr="Пазлы для детей и взросл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5123">
            <a:off x="614481" y="2178101"/>
            <a:ext cx="4785307" cy="2942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Ребусы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3605">
            <a:off x="926708" y="2375996"/>
            <a:ext cx="3132511" cy="3132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Ребусы и головоломк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7747">
            <a:off x="5113480" y="1865532"/>
            <a:ext cx="3523281" cy="46358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Ребусы и лабиринты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Такой вид игр направлен на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логического мышления, памяти, причинно-следственных связей.</a:t>
            </a:r>
          </a:p>
        </p:txBody>
      </p:sp>
      <p:sp>
        <p:nvSpPr>
          <p:cNvPr id="11268" name="AutoShape 4" descr="Ребусы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Раскраски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малышами необходимо обязательно рисовать и раскрашивать. Это улучшает внимание, развивает воображение и чувство цвета. Рисование помогает детям расслабиться, они создают свои миры, сценарии и сюжеты. Плюс к этому пальчиковые раскраски улучшают мелкую моторику.</a:t>
            </a:r>
          </a:p>
        </p:txBody>
      </p:sp>
      <p:pic>
        <p:nvPicPr>
          <p:cNvPr id="10242" name="Picture 2" descr="Рисование пальчиковыми красками. Развитие XXI в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4416490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Голодные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бегемотики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 подходит для самых маленьких. Играть можно вдвоем. Игра развивает точность, улучшает координацию и концентрацию.</a:t>
            </a:r>
          </a:p>
        </p:txBody>
      </p:sp>
      <p:pic>
        <p:nvPicPr>
          <p:cNvPr id="9218" name="Picture 2" descr="Игра настольная Hasbro Games Голодные бегемотики 98936E76 - купит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Дженга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 на равновесие. Юным строителям понравится складывать башни, да так, чтобы они удерживались как можно дольше. Смысл в том, чтобы вытащить детали из нижних этажей и продолжить строительство. Сооружение приобретает самые необычные формы.</a:t>
            </a:r>
          </a:p>
        </p:txBody>
      </p:sp>
      <p:pic>
        <p:nvPicPr>
          <p:cNvPr id="8194" name="Picture 2" descr="Детская развивающая игрушка - Jenga | Классическая развивающа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20888"/>
            <a:ext cx="4077072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Монополия для детей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 развивает стратегическое и тактическое мышление, фантазию, воображение. Ребята могут представлять себя банкирами, магнатами.</a:t>
            </a:r>
          </a:p>
        </p:txBody>
      </p:sp>
      <p:pic>
        <p:nvPicPr>
          <p:cNvPr id="7170" name="Picture 2" descr="Монополия для детей. Вечеринка - Игротай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04864"/>
            <a:ext cx="5392209" cy="347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Баусак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любят строить, они постоянно собирают башни. Можно усложнить задачу и предложить складывать замок из специальных частей и деталей, которые сильно отличаются от привычных кирпичиков. Смысл в том, чтобы постоянное сооружение сохранило равновесие. Игра развивает логическое мышление, терпение и азарт.</a:t>
            </a:r>
          </a:p>
        </p:txBody>
      </p:sp>
      <p:pic>
        <p:nvPicPr>
          <p:cNvPr id="6146" name="Picture 2" descr="Настольная игра Баусак (Bausack) | Купить настольные игры в Киров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140968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1240</Words>
  <Application>Microsoft Office PowerPoint</Application>
  <PresentationFormat>Экран (4:3)</PresentationFormat>
  <Paragraphs>80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 Жигульская</dc:creator>
  <cp:lastModifiedBy>Ксения Жигульская</cp:lastModifiedBy>
  <cp:revision>2</cp:revision>
  <dcterms:created xsi:type="dcterms:W3CDTF">2020-04-09T15:37:17Z</dcterms:created>
  <dcterms:modified xsi:type="dcterms:W3CDTF">2020-04-09T17:16:57Z</dcterms:modified>
</cp:coreProperties>
</file>